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4" r:id="rId27"/>
    <p:sldId id="375" r:id="rId28"/>
    <p:sldId id="376" r:id="rId29"/>
    <p:sldId id="378" r:id="rId30"/>
    <p:sldId id="393" r:id="rId31"/>
    <p:sldId id="276" r:id="rId32"/>
    <p:sldId id="362" r:id="rId33"/>
    <p:sldId id="423" r:id="rId34"/>
    <p:sldId id="424" r:id="rId35"/>
    <p:sldId id="395" r:id="rId36"/>
    <p:sldId id="282" r:id="rId37"/>
    <p:sldId id="367" r:id="rId38"/>
    <p:sldId id="427" r:id="rId39"/>
    <p:sldId id="428" r:id="rId40"/>
    <p:sldId id="422" r:id="rId41"/>
    <p:sldId id="373" r:id="rId42"/>
    <p:sldId id="283" r:id="rId43"/>
    <p:sldId id="425" r:id="rId44"/>
    <p:sldId id="426" r:id="rId45"/>
    <p:sldId id="397" r:id="rId46"/>
    <p:sldId id="417" r:id="rId47"/>
    <p:sldId id="418" r:id="rId48"/>
    <p:sldId id="429" r:id="rId49"/>
    <p:sldId id="430" r:id="rId50"/>
    <p:sldId id="421"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41EAC-8B6F-4962-9E63-114124E73591}" v="1" dt="2021-06-20T18:37:37.6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94641EAC-8B6F-4962-9E63-114124E73591}"/>
    <pc:docChg chg="addSld delSld modSld">
      <pc:chgData name="david rose" userId="08b2bfe6718b8631" providerId="LiveId" clId="{94641EAC-8B6F-4962-9E63-114124E73591}" dt="2021-06-20T18:43:49.735" v="19"/>
      <pc:docMkLst>
        <pc:docMk/>
      </pc:docMkLst>
      <pc:sldChg chg="modSp mod">
        <pc:chgData name="david rose" userId="08b2bfe6718b8631" providerId="LiveId" clId="{94641EAC-8B6F-4962-9E63-114124E73591}" dt="2021-06-20T18:39:53.129" v="5"/>
        <pc:sldMkLst>
          <pc:docMk/>
          <pc:sldMk cId="2446967051" sldId="276"/>
        </pc:sldMkLst>
        <pc:spChg chg="mod">
          <ac:chgData name="david rose" userId="08b2bfe6718b8631" providerId="LiveId" clId="{94641EAC-8B6F-4962-9E63-114124E73591}" dt="2021-06-20T18:39:53.129" v="5"/>
          <ac:spMkLst>
            <pc:docMk/>
            <pc:sldMk cId="2446967051" sldId="276"/>
            <ac:spMk id="215" creationId="{00000000-0000-0000-0000-000000000000}"/>
          </ac:spMkLst>
        </pc:spChg>
      </pc:sldChg>
      <pc:sldChg chg="modSp mod">
        <pc:chgData name="david rose" userId="08b2bfe6718b8631" providerId="LiveId" clId="{94641EAC-8B6F-4962-9E63-114124E73591}" dt="2021-06-20T18:40:37.013" v="8"/>
        <pc:sldMkLst>
          <pc:docMk/>
          <pc:sldMk cId="1498462179" sldId="282"/>
        </pc:sldMkLst>
        <pc:spChg chg="mod">
          <ac:chgData name="david rose" userId="08b2bfe6718b8631" providerId="LiveId" clId="{94641EAC-8B6F-4962-9E63-114124E73591}" dt="2021-06-20T18:40:37.013" v="8"/>
          <ac:spMkLst>
            <pc:docMk/>
            <pc:sldMk cId="1498462179" sldId="282"/>
            <ac:spMk id="10" creationId="{CD0074CD-260A-47E5-A11A-F963236E8224}"/>
          </ac:spMkLst>
        </pc:spChg>
      </pc:sldChg>
      <pc:sldChg chg="modSp mod">
        <pc:chgData name="david rose" userId="08b2bfe6718b8631" providerId="LiveId" clId="{94641EAC-8B6F-4962-9E63-114124E73591}" dt="2021-06-20T18:41:51.485" v="12"/>
        <pc:sldMkLst>
          <pc:docMk/>
          <pc:sldMk cId="194399755" sldId="283"/>
        </pc:sldMkLst>
        <pc:spChg chg="mod">
          <ac:chgData name="david rose" userId="08b2bfe6718b8631" providerId="LiveId" clId="{94641EAC-8B6F-4962-9E63-114124E73591}" dt="2021-06-20T18:41:51.485" v="12"/>
          <ac:spMkLst>
            <pc:docMk/>
            <pc:sldMk cId="194399755" sldId="283"/>
            <ac:spMk id="7" creationId="{6D9E7089-7AA1-472D-92D2-2868E9F1552C}"/>
          </ac:spMkLst>
        </pc:spChg>
      </pc:sldChg>
      <pc:sldChg chg="modSp mod">
        <pc:chgData name="david rose" userId="08b2bfe6718b8631" providerId="LiveId" clId="{94641EAC-8B6F-4962-9E63-114124E73591}" dt="2021-06-20T18:39:09.719" v="2"/>
        <pc:sldMkLst>
          <pc:docMk/>
          <pc:sldMk cId="573907759" sldId="284"/>
        </pc:sldMkLst>
        <pc:spChg chg="mod">
          <ac:chgData name="david rose" userId="08b2bfe6718b8631" providerId="LiveId" clId="{94641EAC-8B6F-4962-9E63-114124E73591}" dt="2021-06-20T18:39:09.719" v="2"/>
          <ac:spMkLst>
            <pc:docMk/>
            <pc:sldMk cId="573907759" sldId="284"/>
            <ac:spMk id="10" creationId="{CC73BB8A-1286-4924-BF25-D3927CC62F60}"/>
          </ac:spMkLst>
        </pc:spChg>
      </pc:sldChg>
      <pc:sldChg chg="modSp mod">
        <pc:chgData name="david rose" userId="08b2bfe6718b8631" providerId="LiveId" clId="{94641EAC-8B6F-4962-9E63-114124E73591}" dt="2021-06-20T18:43:15.015" v="17"/>
        <pc:sldMkLst>
          <pc:docMk/>
          <pc:sldMk cId="2562347098" sldId="285"/>
        </pc:sldMkLst>
        <pc:spChg chg="mod">
          <ac:chgData name="david rose" userId="08b2bfe6718b8631" providerId="LiveId" clId="{94641EAC-8B6F-4962-9E63-114124E73591}" dt="2021-06-20T18:43:15.015" v="17"/>
          <ac:spMkLst>
            <pc:docMk/>
            <pc:sldMk cId="2562347098" sldId="285"/>
            <ac:spMk id="17" creationId="{347F46ED-B9A1-46CD-8465-EE8A79C9EFC0}"/>
          </ac:spMkLst>
        </pc:spChg>
      </pc:sldChg>
      <pc:sldChg chg="modSp mod">
        <pc:chgData name="david rose" userId="08b2bfe6718b8631" providerId="LiveId" clId="{94641EAC-8B6F-4962-9E63-114124E73591}" dt="2021-06-20T18:40:04.501" v="6"/>
        <pc:sldMkLst>
          <pc:docMk/>
          <pc:sldMk cId="2408164760" sldId="362"/>
        </pc:sldMkLst>
        <pc:spChg chg="mod">
          <ac:chgData name="david rose" userId="08b2bfe6718b8631" providerId="LiveId" clId="{94641EAC-8B6F-4962-9E63-114124E73591}" dt="2021-06-20T18:40:04.501" v="6"/>
          <ac:spMkLst>
            <pc:docMk/>
            <pc:sldMk cId="2408164760" sldId="362"/>
            <ac:spMk id="5" creationId="{5C04297B-B9F6-423F-A791-F6339B484775}"/>
          </ac:spMkLst>
        </pc:spChg>
      </pc:sldChg>
      <pc:sldChg chg="modSp mod">
        <pc:chgData name="david rose" userId="08b2bfe6718b8631" providerId="LiveId" clId="{94641EAC-8B6F-4962-9E63-114124E73591}" dt="2021-06-20T18:40:59.101" v="9"/>
        <pc:sldMkLst>
          <pc:docMk/>
          <pc:sldMk cId="578718177" sldId="367"/>
        </pc:sldMkLst>
        <pc:spChg chg="mod">
          <ac:chgData name="david rose" userId="08b2bfe6718b8631" providerId="LiveId" clId="{94641EAC-8B6F-4962-9E63-114124E73591}" dt="2021-06-20T18:40:59.101" v="9"/>
          <ac:spMkLst>
            <pc:docMk/>
            <pc:sldMk cId="578718177" sldId="367"/>
            <ac:spMk id="12" creationId="{92831064-9C91-4D14-9DF6-FC49BEE6FB04}"/>
          </ac:spMkLst>
        </pc:spChg>
      </pc:sldChg>
      <pc:sldChg chg="modSp mod">
        <pc:chgData name="david rose" userId="08b2bfe6718b8631" providerId="LiveId" clId="{94641EAC-8B6F-4962-9E63-114124E73591}" dt="2021-06-20T18:41:39.987" v="11"/>
        <pc:sldMkLst>
          <pc:docMk/>
          <pc:sldMk cId="823429351" sldId="373"/>
        </pc:sldMkLst>
        <pc:spChg chg="mod">
          <ac:chgData name="david rose" userId="08b2bfe6718b8631" providerId="LiveId" clId="{94641EAC-8B6F-4962-9E63-114124E73591}" dt="2021-06-20T18:41:39.987" v="11"/>
          <ac:spMkLst>
            <pc:docMk/>
            <pc:sldMk cId="823429351" sldId="373"/>
            <ac:spMk id="17" creationId="{48671E8A-758D-46BE-9051-1E4F7B47BC62}"/>
          </ac:spMkLst>
        </pc:spChg>
      </pc:sldChg>
      <pc:sldChg chg="modSp mod">
        <pc:chgData name="david rose" userId="08b2bfe6718b8631" providerId="LiveId" clId="{94641EAC-8B6F-4962-9E63-114124E73591}" dt="2021-06-20T18:39:22.271" v="3"/>
        <pc:sldMkLst>
          <pc:docMk/>
          <pc:sldMk cId="1367531889" sldId="375"/>
        </pc:sldMkLst>
        <pc:spChg chg="mod">
          <ac:chgData name="david rose" userId="08b2bfe6718b8631" providerId="LiveId" clId="{94641EAC-8B6F-4962-9E63-114124E73591}" dt="2021-06-20T18:39:22.271" v="3"/>
          <ac:spMkLst>
            <pc:docMk/>
            <pc:sldMk cId="1367531889" sldId="375"/>
            <ac:spMk id="12" creationId="{8DA4DAA2-3CB0-445A-9279-FFB37ABF4CA4}"/>
          </ac:spMkLst>
        </pc:spChg>
      </pc:sldChg>
      <pc:sldChg chg="modSp mod">
        <pc:chgData name="david rose" userId="08b2bfe6718b8631" providerId="LiveId" clId="{94641EAC-8B6F-4962-9E63-114124E73591}" dt="2021-06-20T18:39:35.668" v="4"/>
        <pc:sldMkLst>
          <pc:docMk/>
          <pc:sldMk cId="4000824174" sldId="376"/>
        </pc:sldMkLst>
        <pc:spChg chg="mod">
          <ac:chgData name="david rose" userId="08b2bfe6718b8631" providerId="LiveId" clId="{94641EAC-8B6F-4962-9E63-114124E73591}" dt="2021-06-20T18:39:35.668" v="4"/>
          <ac:spMkLst>
            <pc:docMk/>
            <pc:sldMk cId="4000824174" sldId="376"/>
            <ac:spMk id="14" creationId="{CEBC403A-48BA-488B-A4E0-011C84A73CDC}"/>
          </ac:spMkLst>
        </pc:spChg>
      </pc:sldChg>
      <pc:sldChg chg="modSp mod">
        <pc:chgData name="david rose" userId="08b2bfe6718b8631" providerId="LiveId" clId="{94641EAC-8B6F-4962-9E63-114124E73591}" dt="2021-06-20T18:43:32.257" v="18"/>
        <pc:sldMkLst>
          <pc:docMk/>
          <pc:sldMk cId="387064633" sldId="379"/>
        </pc:sldMkLst>
        <pc:spChg chg="mod">
          <ac:chgData name="david rose" userId="08b2bfe6718b8631" providerId="LiveId" clId="{94641EAC-8B6F-4962-9E63-114124E73591}" dt="2021-06-20T18:43:32.257" v="18"/>
          <ac:spMkLst>
            <pc:docMk/>
            <pc:sldMk cId="387064633" sldId="379"/>
            <ac:spMk id="5" creationId="{DB1FF9F6-47E6-4619-94A4-4B639ADB2F42}"/>
          </ac:spMkLst>
        </pc:spChg>
      </pc:sldChg>
      <pc:sldChg chg="modSp mod">
        <pc:chgData name="david rose" userId="08b2bfe6718b8631" providerId="LiveId" clId="{94641EAC-8B6F-4962-9E63-114124E73591}" dt="2021-06-20T18:43:49.735" v="19"/>
        <pc:sldMkLst>
          <pc:docMk/>
          <pc:sldMk cId="2224968588" sldId="380"/>
        </pc:sldMkLst>
        <pc:spChg chg="mod">
          <ac:chgData name="david rose" userId="08b2bfe6718b8631" providerId="LiveId" clId="{94641EAC-8B6F-4962-9E63-114124E73591}" dt="2021-06-20T18:43:49.735" v="19"/>
          <ac:spMkLst>
            <pc:docMk/>
            <pc:sldMk cId="2224968588" sldId="380"/>
            <ac:spMk id="5" creationId="{63B19DD0-42BB-408F-9E2C-D59C6F3FAB26}"/>
          </ac:spMkLst>
        </pc:spChg>
      </pc:sldChg>
      <pc:sldChg chg="add del">
        <pc:chgData name="david rose" userId="08b2bfe6718b8631" providerId="LiveId" clId="{94641EAC-8B6F-4962-9E63-114124E73591}" dt="2021-06-20T18:37:37.617" v="1"/>
        <pc:sldMkLst>
          <pc:docMk/>
          <pc:sldMk cId="2886569665" sldId="399"/>
        </pc:sldMkLst>
      </pc:sldChg>
      <pc:sldChg chg="add del">
        <pc:chgData name="david rose" userId="08b2bfe6718b8631" providerId="LiveId" clId="{94641EAC-8B6F-4962-9E63-114124E73591}" dt="2021-06-20T18:37:37.617" v="1"/>
        <pc:sldMkLst>
          <pc:docMk/>
          <pc:sldMk cId="3806600063" sldId="401"/>
        </pc:sldMkLst>
      </pc:sldChg>
      <pc:sldChg chg="add del">
        <pc:chgData name="david rose" userId="08b2bfe6718b8631" providerId="LiveId" clId="{94641EAC-8B6F-4962-9E63-114124E73591}" dt="2021-06-20T18:37:37.617" v="1"/>
        <pc:sldMkLst>
          <pc:docMk/>
          <pc:sldMk cId="4061296494" sldId="402"/>
        </pc:sldMkLst>
      </pc:sldChg>
      <pc:sldChg chg="add del">
        <pc:chgData name="david rose" userId="08b2bfe6718b8631" providerId="LiveId" clId="{94641EAC-8B6F-4962-9E63-114124E73591}" dt="2021-06-20T18:37:37.617" v="1"/>
        <pc:sldMkLst>
          <pc:docMk/>
          <pc:sldMk cId="3045220115" sldId="403"/>
        </pc:sldMkLst>
      </pc:sldChg>
      <pc:sldChg chg="add del">
        <pc:chgData name="david rose" userId="08b2bfe6718b8631" providerId="LiveId" clId="{94641EAC-8B6F-4962-9E63-114124E73591}" dt="2021-06-20T18:37:37.617" v="1"/>
        <pc:sldMkLst>
          <pc:docMk/>
          <pc:sldMk cId="2185220272" sldId="404"/>
        </pc:sldMkLst>
      </pc:sldChg>
      <pc:sldChg chg="add del">
        <pc:chgData name="david rose" userId="08b2bfe6718b8631" providerId="LiveId" clId="{94641EAC-8B6F-4962-9E63-114124E73591}" dt="2021-06-20T18:37:37.617" v="1"/>
        <pc:sldMkLst>
          <pc:docMk/>
          <pc:sldMk cId="4168825330" sldId="405"/>
        </pc:sldMkLst>
      </pc:sldChg>
      <pc:sldChg chg="add del">
        <pc:chgData name="david rose" userId="08b2bfe6718b8631" providerId="LiveId" clId="{94641EAC-8B6F-4962-9E63-114124E73591}" dt="2021-06-20T18:37:37.617" v="1"/>
        <pc:sldMkLst>
          <pc:docMk/>
          <pc:sldMk cId="2524846691" sldId="408"/>
        </pc:sldMkLst>
      </pc:sldChg>
      <pc:sldChg chg="add del">
        <pc:chgData name="david rose" userId="08b2bfe6718b8631" providerId="LiveId" clId="{94641EAC-8B6F-4962-9E63-114124E73591}" dt="2021-06-20T18:37:37.617" v="1"/>
        <pc:sldMkLst>
          <pc:docMk/>
          <pc:sldMk cId="2615000832" sldId="415"/>
        </pc:sldMkLst>
      </pc:sldChg>
      <pc:sldChg chg="add del">
        <pc:chgData name="david rose" userId="08b2bfe6718b8631" providerId="LiveId" clId="{94641EAC-8B6F-4962-9E63-114124E73591}" dt="2021-06-20T18:37:37.617" v="1"/>
        <pc:sldMkLst>
          <pc:docMk/>
          <pc:sldMk cId="2137528194" sldId="416"/>
        </pc:sldMkLst>
      </pc:sldChg>
      <pc:sldChg chg="modSp mod">
        <pc:chgData name="david rose" userId="08b2bfe6718b8631" providerId="LiveId" clId="{94641EAC-8B6F-4962-9E63-114124E73591}" dt="2021-06-20T18:42:30.781" v="14"/>
        <pc:sldMkLst>
          <pc:docMk/>
          <pc:sldMk cId="2450297466" sldId="417"/>
        </pc:sldMkLst>
        <pc:spChg chg="mod">
          <ac:chgData name="david rose" userId="08b2bfe6718b8631" providerId="LiveId" clId="{94641EAC-8B6F-4962-9E63-114124E73591}" dt="2021-06-20T18:42:30.781" v="14"/>
          <ac:spMkLst>
            <pc:docMk/>
            <pc:sldMk cId="2450297466" sldId="417"/>
            <ac:spMk id="10" creationId="{F193E942-B3A3-4582-A2F4-410923168BFC}"/>
          </ac:spMkLst>
        </pc:spChg>
      </pc:sldChg>
      <pc:sldChg chg="modSp mod">
        <pc:chgData name="david rose" userId="08b2bfe6718b8631" providerId="LiveId" clId="{94641EAC-8B6F-4962-9E63-114124E73591}" dt="2021-06-20T18:42:44.087" v="15"/>
        <pc:sldMkLst>
          <pc:docMk/>
          <pc:sldMk cId="596862934" sldId="418"/>
        </pc:sldMkLst>
        <pc:spChg chg="mod">
          <ac:chgData name="david rose" userId="08b2bfe6718b8631" providerId="LiveId" clId="{94641EAC-8B6F-4962-9E63-114124E73591}" dt="2021-06-20T18:42:44.087" v="15"/>
          <ac:spMkLst>
            <pc:docMk/>
            <pc:sldMk cId="596862934" sldId="418"/>
            <ac:spMk id="12" creationId="{43375E0D-3C4C-4181-9134-456714DCC46C}"/>
          </ac:spMkLst>
        </pc:spChg>
      </pc:sldChg>
      <pc:sldChg chg="modSp mod">
        <pc:chgData name="david rose" userId="08b2bfe6718b8631" providerId="LiveId" clId="{94641EAC-8B6F-4962-9E63-114124E73591}" dt="2021-06-20T18:40:19.011" v="7"/>
        <pc:sldMkLst>
          <pc:docMk/>
          <pc:sldMk cId="2658130948" sldId="423"/>
        </pc:sldMkLst>
        <pc:spChg chg="mod">
          <ac:chgData name="david rose" userId="08b2bfe6718b8631" providerId="LiveId" clId="{94641EAC-8B6F-4962-9E63-114124E73591}" dt="2021-06-20T18:40:19.011" v="7"/>
          <ac:spMkLst>
            <pc:docMk/>
            <pc:sldMk cId="2658130948" sldId="423"/>
            <ac:spMk id="5" creationId="{5C04297B-B9F6-423F-A791-F6339B484775}"/>
          </ac:spMkLst>
        </pc:spChg>
      </pc:sldChg>
      <pc:sldChg chg="modSp mod">
        <pc:chgData name="david rose" userId="08b2bfe6718b8631" providerId="LiveId" clId="{94641EAC-8B6F-4962-9E63-114124E73591}" dt="2021-06-20T18:42:07.159" v="13"/>
        <pc:sldMkLst>
          <pc:docMk/>
          <pc:sldMk cId="3752462242" sldId="425"/>
        </pc:sldMkLst>
        <pc:spChg chg="mod">
          <ac:chgData name="david rose" userId="08b2bfe6718b8631" providerId="LiveId" clId="{94641EAC-8B6F-4962-9E63-114124E73591}" dt="2021-06-20T18:42:07.159" v="13"/>
          <ac:spMkLst>
            <pc:docMk/>
            <pc:sldMk cId="3752462242" sldId="425"/>
            <ac:spMk id="7" creationId="{6D9E7089-7AA1-472D-92D2-2868E9F1552C}"/>
          </ac:spMkLst>
        </pc:spChg>
      </pc:sldChg>
      <pc:sldChg chg="modSp mod">
        <pc:chgData name="david rose" userId="08b2bfe6718b8631" providerId="LiveId" clId="{94641EAC-8B6F-4962-9E63-114124E73591}" dt="2021-06-20T18:41:18.230" v="10"/>
        <pc:sldMkLst>
          <pc:docMk/>
          <pc:sldMk cId="3384681571" sldId="427"/>
        </pc:sldMkLst>
        <pc:spChg chg="mod">
          <ac:chgData name="david rose" userId="08b2bfe6718b8631" providerId="LiveId" clId="{94641EAC-8B6F-4962-9E63-114124E73591}" dt="2021-06-20T18:41:18.230" v="10"/>
          <ac:spMkLst>
            <pc:docMk/>
            <pc:sldMk cId="3384681571" sldId="427"/>
            <ac:spMk id="12" creationId="{92831064-9C91-4D14-9DF6-FC49BEE6FB04}"/>
          </ac:spMkLst>
        </pc:spChg>
      </pc:sldChg>
      <pc:sldChg chg="modSp mod">
        <pc:chgData name="david rose" userId="08b2bfe6718b8631" providerId="LiveId" clId="{94641EAC-8B6F-4962-9E63-114124E73591}" dt="2021-06-20T18:42:56.072" v="16"/>
        <pc:sldMkLst>
          <pc:docMk/>
          <pc:sldMk cId="2719956259" sldId="429"/>
        </pc:sldMkLst>
        <pc:spChg chg="mod">
          <ac:chgData name="david rose" userId="08b2bfe6718b8631" providerId="LiveId" clId="{94641EAC-8B6F-4962-9E63-114124E73591}" dt="2021-06-20T18:42:56.072" v="16"/>
          <ac:spMkLst>
            <pc:docMk/>
            <pc:sldMk cId="2719956259" sldId="429"/>
            <ac:spMk id="12" creationId="{43375E0D-3C4C-4181-9134-456714DCC4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900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3279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10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59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1046410"/>
          </a:xfrm>
          <a:prstGeom prst="rect">
            <a:avLst/>
          </a:prstGeom>
          <a:noFill/>
          <a:ln>
            <a:noFill/>
          </a:ln>
        </p:spPr>
        <p:txBody>
          <a:bodyPr spcFirstLastPara="1" wrap="square" lIns="91425" tIns="91425" rIns="91425" bIns="91425" anchor="t" anchorCtr="0">
            <a:spAutoFit/>
          </a:bodyPr>
          <a:lstStyle/>
          <a:p>
            <a:r>
              <a:rPr lang="en-US" dirty="0"/>
              <a:t>See this? This is an </a:t>
            </a:r>
            <a:r>
              <a:rPr lang="en-US" dirty="0" err="1"/>
              <a:t>abdy</a:t>
            </a:r>
            <a:r>
              <a:rPr lang="en-US" dirty="0"/>
              <a:t>. </a:t>
            </a:r>
            <a:r>
              <a:rPr lang="en-US" dirty="0" err="1"/>
              <a:t>Abdys</a:t>
            </a:r>
            <a:r>
              <a:rPr lang="en-US" dirty="0"/>
              <a:t> are for making music. </a:t>
            </a:r>
          </a:p>
          <a:p>
            <a:pPr marL="0" lvl="0" indent="0" algn="l" rtl="0">
              <a:spcBef>
                <a:spcPts val="0"/>
              </a:spcBef>
              <a:spcAft>
                <a:spcPts val="0"/>
              </a:spcAft>
              <a:buNone/>
            </a:pPr>
            <a:r>
              <a:rPr lang="en" dirty="0"/>
              <a:t>.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7524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9763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271995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39282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2429</Words>
  <Application>Microsoft Office PowerPoint</Application>
  <PresentationFormat>On-screen Show (16:9)</PresentationFormat>
  <Paragraphs>210</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10</cp:revision>
  <dcterms:modified xsi:type="dcterms:W3CDTF">2021-06-20T18:43:54Z</dcterms:modified>
</cp:coreProperties>
</file>